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74" r:id="rId5"/>
    <p:sldId id="261" r:id="rId6"/>
    <p:sldId id="258" r:id="rId7"/>
    <p:sldId id="269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D18"/>
    <a:srgbClr val="922247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A4450-6956-4D96-935E-999BEEEB6CB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58F40D-64FA-4765-BE44-BA7226E4242D}">
      <dgm:prSet/>
      <dgm:spPr/>
      <dgm:t>
        <a:bodyPr/>
        <a:lstStyle/>
        <a:p>
          <a:r>
            <a:rPr lang="en-US"/>
            <a:t>Skill #1: Every Semester Needs a Plan</a:t>
          </a:r>
        </a:p>
      </dgm:t>
    </dgm:pt>
    <dgm:pt modelId="{2D3968A9-5B7C-449C-A34A-85B722B03B04}" type="parTrans" cxnId="{CC53A9A8-E03A-4D54-BD57-810918B75112}">
      <dgm:prSet/>
      <dgm:spPr/>
      <dgm:t>
        <a:bodyPr/>
        <a:lstStyle/>
        <a:p>
          <a:endParaRPr lang="en-US"/>
        </a:p>
      </dgm:t>
    </dgm:pt>
    <dgm:pt modelId="{0B2F078A-1DD3-4C6F-A24C-1AA4493FC9A1}" type="sibTrans" cxnId="{CC53A9A8-E03A-4D54-BD57-810918B75112}">
      <dgm:prSet/>
      <dgm:spPr/>
      <dgm:t>
        <a:bodyPr/>
        <a:lstStyle/>
        <a:p>
          <a:endParaRPr lang="en-US"/>
        </a:p>
      </dgm:t>
    </dgm:pt>
    <dgm:pt modelId="{D67BF5EF-8D6A-4181-BBC1-0A6B8BAC4F97}">
      <dgm:prSet/>
      <dgm:spPr>
        <a:solidFill>
          <a:srgbClr val="FEBD18"/>
        </a:solidFill>
      </dgm:spPr>
      <dgm:t>
        <a:bodyPr/>
        <a:lstStyle/>
        <a:p>
          <a:r>
            <a:rPr lang="en-US" dirty="0"/>
            <a:t>Skill #2: Align Your Time with Your Priorities</a:t>
          </a:r>
        </a:p>
      </dgm:t>
    </dgm:pt>
    <dgm:pt modelId="{CAE90167-106D-4442-843E-FCB038B1E78C}" type="parTrans" cxnId="{3D6E2225-1E82-4A90-9C0F-E3006927A9C3}">
      <dgm:prSet/>
      <dgm:spPr/>
      <dgm:t>
        <a:bodyPr/>
        <a:lstStyle/>
        <a:p>
          <a:endParaRPr lang="en-US"/>
        </a:p>
      </dgm:t>
    </dgm:pt>
    <dgm:pt modelId="{7FE030E7-42C1-4B26-BFCA-964218465663}" type="sibTrans" cxnId="{3D6E2225-1E82-4A90-9C0F-E3006927A9C3}">
      <dgm:prSet/>
      <dgm:spPr/>
      <dgm:t>
        <a:bodyPr/>
        <a:lstStyle/>
        <a:p>
          <a:endParaRPr lang="en-US"/>
        </a:p>
      </dgm:t>
    </dgm:pt>
    <dgm:pt modelId="{0381E193-C95A-4982-B4CA-9BA15AE8E96B}">
      <dgm:prSet/>
      <dgm:spPr/>
      <dgm:t>
        <a:bodyPr/>
        <a:lstStyle/>
        <a:p>
          <a:r>
            <a:rPr lang="en-US"/>
            <a:t>Skill #3: How to Develop a Daily Writing Practice</a:t>
          </a:r>
        </a:p>
      </dgm:t>
    </dgm:pt>
    <dgm:pt modelId="{79FDCACB-25B1-42BB-8B9B-840AB68CCA9D}" type="parTrans" cxnId="{F2AE3C5D-1968-4DAD-A148-43029258F030}">
      <dgm:prSet/>
      <dgm:spPr/>
      <dgm:t>
        <a:bodyPr/>
        <a:lstStyle/>
        <a:p>
          <a:endParaRPr lang="en-US"/>
        </a:p>
      </dgm:t>
    </dgm:pt>
    <dgm:pt modelId="{8B40A00C-15DC-48EC-B3E5-9E92707930FC}" type="sibTrans" cxnId="{F2AE3C5D-1968-4DAD-A148-43029258F030}">
      <dgm:prSet/>
      <dgm:spPr/>
      <dgm:t>
        <a:bodyPr/>
        <a:lstStyle/>
        <a:p>
          <a:endParaRPr lang="en-US"/>
        </a:p>
      </dgm:t>
    </dgm:pt>
    <dgm:pt modelId="{6A9B116C-E6FC-4072-9127-82921DDD9676}">
      <dgm:prSet/>
      <dgm:spPr>
        <a:solidFill>
          <a:srgbClr val="FEBD18"/>
        </a:solidFill>
      </dgm:spPr>
      <dgm:t>
        <a:bodyPr/>
        <a:lstStyle/>
        <a:p>
          <a:r>
            <a:rPr lang="en-US" dirty="0"/>
            <a:t>Skill #4: Mastering Academic Time Management</a:t>
          </a:r>
        </a:p>
      </dgm:t>
    </dgm:pt>
    <dgm:pt modelId="{C9F27F6C-9A1C-428B-BFAB-D3DD66432207}" type="parTrans" cxnId="{B2BE4DD0-3A26-4775-85C9-3E63200419E4}">
      <dgm:prSet/>
      <dgm:spPr/>
      <dgm:t>
        <a:bodyPr/>
        <a:lstStyle/>
        <a:p>
          <a:endParaRPr lang="en-US"/>
        </a:p>
      </dgm:t>
    </dgm:pt>
    <dgm:pt modelId="{F0E08F0A-4436-4C5F-8CED-99F9D6CA2DF8}" type="sibTrans" cxnId="{B2BE4DD0-3A26-4775-85C9-3E63200419E4}">
      <dgm:prSet/>
      <dgm:spPr/>
      <dgm:t>
        <a:bodyPr/>
        <a:lstStyle/>
        <a:p>
          <a:endParaRPr lang="en-US"/>
        </a:p>
      </dgm:t>
    </dgm:pt>
    <dgm:pt modelId="{1FBF678B-250C-4532-BA6B-0C1CD21B979C}">
      <dgm:prSet/>
      <dgm:spPr/>
      <dgm:t>
        <a:bodyPr/>
        <a:lstStyle/>
        <a:p>
          <a:r>
            <a:rPr lang="en-US"/>
            <a:t>Skill #5: Moving from Resistance to Writing</a:t>
          </a:r>
        </a:p>
      </dgm:t>
    </dgm:pt>
    <dgm:pt modelId="{8922C98C-17D5-4E01-BF14-B908323FC01B}" type="parTrans" cxnId="{09B84B6A-658E-4D84-AB44-5ADA988E1366}">
      <dgm:prSet/>
      <dgm:spPr/>
      <dgm:t>
        <a:bodyPr/>
        <a:lstStyle/>
        <a:p>
          <a:endParaRPr lang="en-US"/>
        </a:p>
      </dgm:t>
    </dgm:pt>
    <dgm:pt modelId="{6C5651D0-6C12-4AF7-BA6F-127CC6AD6001}" type="sibTrans" cxnId="{09B84B6A-658E-4D84-AB44-5ADA988E1366}">
      <dgm:prSet/>
      <dgm:spPr/>
      <dgm:t>
        <a:bodyPr/>
        <a:lstStyle/>
        <a:p>
          <a:endParaRPr lang="en-US"/>
        </a:p>
      </dgm:t>
    </dgm:pt>
    <dgm:pt modelId="{9283CF86-8ACC-4131-BFA2-D04C5AF4BD02}">
      <dgm:prSet/>
      <dgm:spPr>
        <a:solidFill>
          <a:srgbClr val="FEBD18"/>
        </a:solidFill>
      </dgm:spPr>
      <dgm:t>
        <a:bodyPr/>
        <a:lstStyle/>
        <a:p>
          <a:r>
            <a:rPr lang="en-US" dirty="0"/>
            <a:t>Skill #6: The Art of Saying "No"</a:t>
          </a:r>
        </a:p>
      </dgm:t>
    </dgm:pt>
    <dgm:pt modelId="{ACF6E763-78EA-40CA-8D4D-A611AF36220A}" type="parTrans" cxnId="{13428C95-829D-4C17-8EBC-E8651C026B49}">
      <dgm:prSet/>
      <dgm:spPr/>
      <dgm:t>
        <a:bodyPr/>
        <a:lstStyle/>
        <a:p>
          <a:endParaRPr lang="en-US"/>
        </a:p>
      </dgm:t>
    </dgm:pt>
    <dgm:pt modelId="{F328FFA1-0DB4-4B53-912D-86FB81D5B8A1}" type="sibTrans" cxnId="{13428C95-829D-4C17-8EBC-E8651C026B49}">
      <dgm:prSet/>
      <dgm:spPr/>
      <dgm:t>
        <a:bodyPr/>
        <a:lstStyle/>
        <a:p>
          <a:endParaRPr lang="en-US"/>
        </a:p>
      </dgm:t>
    </dgm:pt>
    <dgm:pt modelId="{6BA64A0E-21CD-4905-B1CD-79C8C5B0FE61}">
      <dgm:prSet/>
      <dgm:spPr>
        <a:solidFill>
          <a:srgbClr val="959595"/>
        </a:solidFill>
      </dgm:spPr>
      <dgm:t>
        <a:bodyPr/>
        <a:lstStyle/>
        <a:p>
          <a:r>
            <a:rPr lang="en-US" dirty="0"/>
            <a:t>Skill #7: Cultivating Your Network of Mentors &amp; Sponsors</a:t>
          </a:r>
        </a:p>
      </dgm:t>
    </dgm:pt>
    <dgm:pt modelId="{4A47EFA1-28B4-4D88-9C3D-D75116542331}" type="parTrans" cxnId="{8DF60342-6008-4F76-A776-67F7C660406B}">
      <dgm:prSet/>
      <dgm:spPr/>
      <dgm:t>
        <a:bodyPr/>
        <a:lstStyle/>
        <a:p>
          <a:endParaRPr lang="en-US"/>
        </a:p>
      </dgm:t>
    </dgm:pt>
    <dgm:pt modelId="{3C70707E-F1A3-4D14-82E7-5F81C9C14D73}" type="sibTrans" cxnId="{8DF60342-6008-4F76-A776-67F7C660406B}">
      <dgm:prSet/>
      <dgm:spPr/>
      <dgm:t>
        <a:bodyPr/>
        <a:lstStyle/>
        <a:p>
          <a:endParaRPr lang="en-US"/>
        </a:p>
      </dgm:t>
    </dgm:pt>
    <dgm:pt modelId="{AB6DABC5-3329-4B27-A800-4E78BCD054C2}">
      <dgm:prSet/>
      <dgm:spPr>
        <a:solidFill>
          <a:srgbClr val="FEBD18"/>
        </a:solidFill>
      </dgm:spPr>
      <dgm:t>
        <a:bodyPr/>
        <a:lstStyle/>
        <a:p>
          <a:r>
            <a:rPr lang="en-US" dirty="0"/>
            <a:t>Skill #8: Overcoming Academic Perfectionism</a:t>
          </a:r>
        </a:p>
      </dgm:t>
    </dgm:pt>
    <dgm:pt modelId="{5984F6DD-F2C6-4891-9DFC-45BD27EAE747}" type="parTrans" cxnId="{9902E988-D3FF-4F25-BC49-7DA0D435BAD5}">
      <dgm:prSet/>
      <dgm:spPr/>
      <dgm:t>
        <a:bodyPr/>
        <a:lstStyle/>
        <a:p>
          <a:endParaRPr lang="en-US"/>
        </a:p>
      </dgm:t>
    </dgm:pt>
    <dgm:pt modelId="{E5D210E6-8E3C-4BDB-B486-32FE3259A561}" type="sibTrans" cxnId="{9902E988-D3FF-4F25-BC49-7DA0D435BAD5}">
      <dgm:prSet/>
      <dgm:spPr/>
      <dgm:t>
        <a:bodyPr/>
        <a:lstStyle/>
        <a:p>
          <a:endParaRPr lang="en-US"/>
        </a:p>
      </dgm:t>
    </dgm:pt>
    <dgm:pt modelId="{0C6468FA-53FC-4F58-B05D-6AA4C312537F}">
      <dgm:prSet/>
      <dgm:spPr/>
      <dgm:t>
        <a:bodyPr/>
        <a:lstStyle/>
        <a:p>
          <a:r>
            <a:rPr lang="en-US"/>
            <a:t>Skill #9: Engaging in Healthy Conflict</a:t>
          </a:r>
        </a:p>
      </dgm:t>
    </dgm:pt>
    <dgm:pt modelId="{6DB262AC-0B4B-406F-A652-4E9728326209}" type="parTrans" cxnId="{1B8D16E8-7F0E-474E-AD86-CBF0A06A4963}">
      <dgm:prSet/>
      <dgm:spPr/>
      <dgm:t>
        <a:bodyPr/>
        <a:lstStyle/>
        <a:p>
          <a:endParaRPr lang="en-US"/>
        </a:p>
      </dgm:t>
    </dgm:pt>
    <dgm:pt modelId="{06F80EBD-45D0-4C12-9690-86BDF2F237F6}" type="sibTrans" cxnId="{1B8D16E8-7F0E-474E-AD86-CBF0A06A4963}">
      <dgm:prSet/>
      <dgm:spPr/>
      <dgm:t>
        <a:bodyPr/>
        <a:lstStyle/>
        <a:p>
          <a:endParaRPr lang="en-US"/>
        </a:p>
      </dgm:t>
    </dgm:pt>
    <dgm:pt modelId="{A44197E3-CE7A-406D-9EFB-805C3183385A}">
      <dgm:prSet/>
      <dgm:spPr>
        <a:solidFill>
          <a:srgbClr val="FEBD18"/>
        </a:solidFill>
      </dgm:spPr>
      <dgm:t>
        <a:bodyPr/>
        <a:lstStyle/>
        <a:p>
          <a:r>
            <a:rPr lang="en-US" dirty="0"/>
            <a:t>Skill #10: Strategies for Dealing with Stress &amp; Rejection</a:t>
          </a:r>
        </a:p>
      </dgm:t>
    </dgm:pt>
    <dgm:pt modelId="{D1B33B34-407D-47C9-AD6F-CD5CAFAD6A47}" type="parTrans" cxnId="{228D2C9F-0BAD-46A3-86DD-490E889EDBD4}">
      <dgm:prSet/>
      <dgm:spPr/>
      <dgm:t>
        <a:bodyPr/>
        <a:lstStyle/>
        <a:p>
          <a:endParaRPr lang="en-US"/>
        </a:p>
      </dgm:t>
    </dgm:pt>
    <dgm:pt modelId="{D3F66956-E29F-436B-902D-68DCDEB2DDED}" type="sibTrans" cxnId="{228D2C9F-0BAD-46A3-86DD-490E889EDBD4}">
      <dgm:prSet/>
      <dgm:spPr/>
      <dgm:t>
        <a:bodyPr/>
        <a:lstStyle/>
        <a:p>
          <a:endParaRPr lang="en-US"/>
        </a:p>
      </dgm:t>
    </dgm:pt>
    <dgm:pt modelId="{DB3EBBD8-9EFD-4947-BC77-5108A1ED1BE9}" type="pres">
      <dgm:prSet presAssocID="{F5BA4450-6956-4D96-935E-999BEEEB6CB9}" presName="vert0" presStyleCnt="0">
        <dgm:presLayoutVars>
          <dgm:dir/>
          <dgm:animOne val="branch"/>
          <dgm:animLvl val="lvl"/>
        </dgm:presLayoutVars>
      </dgm:prSet>
      <dgm:spPr/>
    </dgm:pt>
    <dgm:pt modelId="{3D6C470C-F5D0-4A45-9A9B-2308E3F290D5}" type="pres">
      <dgm:prSet presAssocID="{FA58F40D-64FA-4765-BE44-BA7226E4242D}" presName="thickLine" presStyleLbl="alignNode1" presStyleIdx="0" presStyleCnt="10"/>
      <dgm:spPr/>
    </dgm:pt>
    <dgm:pt modelId="{EEA8FC50-AA4C-DB43-A02E-F58DA8DECDC8}" type="pres">
      <dgm:prSet presAssocID="{FA58F40D-64FA-4765-BE44-BA7226E4242D}" presName="horz1" presStyleCnt="0"/>
      <dgm:spPr/>
    </dgm:pt>
    <dgm:pt modelId="{CCC3E2F3-D148-3F4E-9639-BFD9D618C617}" type="pres">
      <dgm:prSet presAssocID="{FA58F40D-64FA-4765-BE44-BA7226E4242D}" presName="tx1" presStyleLbl="revTx" presStyleIdx="0" presStyleCnt="10"/>
      <dgm:spPr/>
    </dgm:pt>
    <dgm:pt modelId="{E582CAC7-E8A9-2B49-9E68-CAEDADD25E60}" type="pres">
      <dgm:prSet presAssocID="{FA58F40D-64FA-4765-BE44-BA7226E4242D}" presName="vert1" presStyleCnt="0"/>
      <dgm:spPr/>
    </dgm:pt>
    <dgm:pt modelId="{10C94D42-0BB7-E84D-8958-45E0A7263DA1}" type="pres">
      <dgm:prSet presAssocID="{D67BF5EF-8D6A-4181-BBC1-0A6B8BAC4F97}" presName="thickLine" presStyleLbl="alignNode1" presStyleIdx="1" presStyleCnt="10"/>
      <dgm:spPr/>
    </dgm:pt>
    <dgm:pt modelId="{151149DD-3ECC-AC4B-8107-AF9E42332106}" type="pres">
      <dgm:prSet presAssocID="{D67BF5EF-8D6A-4181-BBC1-0A6B8BAC4F97}" presName="horz1" presStyleCnt="0"/>
      <dgm:spPr/>
    </dgm:pt>
    <dgm:pt modelId="{E6F2A494-EE69-A243-8CDA-4B2671F762FA}" type="pres">
      <dgm:prSet presAssocID="{D67BF5EF-8D6A-4181-BBC1-0A6B8BAC4F97}" presName="tx1" presStyleLbl="revTx" presStyleIdx="1" presStyleCnt="10"/>
      <dgm:spPr/>
    </dgm:pt>
    <dgm:pt modelId="{7AA05108-8D2F-AA40-9D89-EA73121439C7}" type="pres">
      <dgm:prSet presAssocID="{D67BF5EF-8D6A-4181-BBC1-0A6B8BAC4F97}" presName="vert1" presStyleCnt="0"/>
      <dgm:spPr/>
    </dgm:pt>
    <dgm:pt modelId="{1186332C-7F25-8F47-8888-140562943807}" type="pres">
      <dgm:prSet presAssocID="{0381E193-C95A-4982-B4CA-9BA15AE8E96B}" presName="thickLine" presStyleLbl="alignNode1" presStyleIdx="2" presStyleCnt="10"/>
      <dgm:spPr/>
    </dgm:pt>
    <dgm:pt modelId="{DF610F6D-6D6B-4441-BAD8-8F365184428F}" type="pres">
      <dgm:prSet presAssocID="{0381E193-C95A-4982-B4CA-9BA15AE8E96B}" presName="horz1" presStyleCnt="0"/>
      <dgm:spPr/>
    </dgm:pt>
    <dgm:pt modelId="{DD6F4402-E7D9-554C-832A-6297127C1139}" type="pres">
      <dgm:prSet presAssocID="{0381E193-C95A-4982-B4CA-9BA15AE8E96B}" presName="tx1" presStyleLbl="revTx" presStyleIdx="2" presStyleCnt="10"/>
      <dgm:spPr/>
    </dgm:pt>
    <dgm:pt modelId="{4F880B8A-5CD2-3642-9DC2-8E423F321655}" type="pres">
      <dgm:prSet presAssocID="{0381E193-C95A-4982-B4CA-9BA15AE8E96B}" presName="vert1" presStyleCnt="0"/>
      <dgm:spPr/>
    </dgm:pt>
    <dgm:pt modelId="{CB8E5348-9227-D44B-ACB0-2FC7538F256D}" type="pres">
      <dgm:prSet presAssocID="{6A9B116C-E6FC-4072-9127-82921DDD9676}" presName="thickLine" presStyleLbl="alignNode1" presStyleIdx="3" presStyleCnt="10"/>
      <dgm:spPr/>
    </dgm:pt>
    <dgm:pt modelId="{BF93F62C-E639-D84E-8473-BFA6B714296D}" type="pres">
      <dgm:prSet presAssocID="{6A9B116C-E6FC-4072-9127-82921DDD9676}" presName="horz1" presStyleCnt="0"/>
      <dgm:spPr/>
    </dgm:pt>
    <dgm:pt modelId="{BA4EB2E7-0409-CC46-9D4F-04BC50D81214}" type="pres">
      <dgm:prSet presAssocID="{6A9B116C-E6FC-4072-9127-82921DDD9676}" presName="tx1" presStyleLbl="revTx" presStyleIdx="3" presStyleCnt="10"/>
      <dgm:spPr/>
    </dgm:pt>
    <dgm:pt modelId="{5BF4CF6C-8689-3D48-9A6E-900EC66492AB}" type="pres">
      <dgm:prSet presAssocID="{6A9B116C-E6FC-4072-9127-82921DDD9676}" presName="vert1" presStyleCnt="0"/>
      <dgm:spPr/>
    </dgm:pt>
    <dgm:pt modelId="{7F82C041-E1E3-B349-94FE-3F89362A20FF}" type="pres">
      <dgm:prSet presAssocID="{1FBF678B-250C-4532-BA6B-0C1CD21B979C}" presName="thickLine" presStyleLbl="alignNode1" presStyleIdx="4" presStyleCnt="10"/>
      <dgm:spPr/>
    </dgm:pt>
    <dgm:pt modelId="{DBC75D74-A4FA-3A43-88B0-7C78C135B71B}" type="pres">
      <dgm:prSet presAssocID="{1FBF678B-250C-4532-BA6B-0C1CD21B979C}" presName="horz1" presStyleCnt="0"/>
      <dgm:spPr/>
    </dgm:pt>
    <dgm:pt modelId="{987153FC-6311-A444-81A5-3CF72FD39798}" type="pres">
      <dgm:prSet presAssocID="{1FBF678B-250C-4532-BA6B-0C1CD21B979C}" presName="tx1" presStyleLbl="revTx" presStyleIdx="4" presStyleCnt="10"/>
      <dgm:spPr/>
    </dgm:pt>
    <dgm:pt modelId="{8F296339-E5EA-F746-A7DD-A0298F937AC0}" type="pres">
      <dgm:prSet presAssocID="{1FBF678B-250C-4532-BA6B-0C1CD21B979C}" presName="vert1" presStyleCnt="0"/>
      <dgm:spPr/>
    </dgm:pt>
    <dgm:pt modelId="{66534288-606F-D44D-B2E9-BA8CD8AC7438}" type="pres">
      <dgm:prSet presAssocID="{9283CF86-8ACC-4131-BFA2-D04C5AF4BD02}" presName="thickLine" presStyleLbl="alignNode1" presStyleIdx="5" presStyleCnt="10"/>
      <dgm:spPr/>
    </dgm:pt>
    <dgm:pt modelId="{5876CB0B-9E99-024B-9910-53AABC8FCE87}" type="pres">
      <dgm:prSet presAssocID="{9283CF86-8ACC-4131-BFA2-D04C5AF4BD02}" presName="horz1" presStyleCnt="0"/>
      <dgm:spPr/>
    </dgm:pt>
    <dgm:pt modelId="{983BE73B-827E-4849-BB10-A7EA24656EEB}" type="pres">
      <dgm:prSet presAssocID="{9283CF86-8ACC-4131-BFA2-D04C5AF4BD02}" presName="tx1" presStyleLbl="revTx" presStyleIdx="5" presStyleCnt="10"/>
      <dgm:spPr/>
    </dgm:pt>
    <dgm:pt modelId="{7804163C-1FC1-D84D-B45E-55B7604FA487}" type="pres">
      <dgm:prSet presAssocID="{9283CF86-8ACC-4131-BFA2-D04C5AF4BD02}" presName="vert1" presStyleCnt="0"/>
      <dgm:spPr/>
    </dgm:pt>
    <dgm:pt modelId="{29896DF3-3D7F-1E45-9556-BB3F9BFCA5AA}" type="pres">
      <dgm:prSet presAssocID="{6BA64A0E-21CD-4905-B1CD-79C8C5B0FE61}" presName="thickLine" presStyleLbl="alignNode1" presStyleIdx="6" presStyleCnt="10"/>
      <dgm:spPr/>
    </dgm:pt>
    <dgm:pt modelId="{BA46D51E-4787-AE4B-8E25-B8DB5A6D9A55}" type="pres">
      <dgm:prSet presAssocID="{6BA64A0E-21CD-4905-B1CD-79C8C5B0FE61}" presName="horz1" presStyleCnt="0"/>
      <dgm:spPr/>
    </dgm:pt>
    <dgm:pt modelId="{9ABD692C-3F52-764C-95A9-210D19868D9F}" type="pres">
      <dgm:prSet presAssocID="{6BA64A0E-21CD-4905-B1CD-79C8C5B0FE61}" presName="tx1" presStyleLbl="revTx" presStyleIdx="6" presStyleCnt="10"/>
      <dgm:spPr/>
    </dgm:pt>
    <dgm:pt modelId="{90B57B1A-18AB-4C49-A1AF-09537FFB9903}" type="pres">
      <dgm:prSet presAssocID="{6BA64A0E-21CD-4905-B1CD-79C8C5B0FE61}" presName="vert1" presStyleCnt="0"/>
      <dgm:spPr/>
    </dgm:pt>
    <dgm:pt modelId="{FCB870E4-8881-F94E-8462-CB5C4937BB02}" type="pres">
      <dgm:prSet presAssocID="{AB6DABC5-3329-4B27-A800-4E78BCD054C2}" presName="thickLine" presStyleLbl="alignNode1" presStyleIdx="7" presStyleCnt="10"/>
      <dgm:spPr/>
    </dgm:pt>
    <dgm:pt modelId="{C2904428-FF7E-0A4D-B2EF-3A2B2D0AD149}" type="pres">
      <dgm:prSet presAssocID="{AB6DABC5-3329-4B27-A800-4E78BCD054C2}" presName="horz1" presStyleCnt="0"/>
      <dgm:spPr/>
    </dgm:pt>
    <dgm:pt modelId="{626EC40B-26E2-764E-A209-C9FAE10FBC03}" type="pres">
      <dgm:prSet presAssocID="{AB6DABC5-3329-4B27-A800-4E78BCD054C2}" presName="tx1" presStyleLbl="revTx" presStyleIdx="7" presStyleCnt="10"/>
      <dgm:spPr/>
    </dgm:pt>
    <dgm:pt modelId="{5631DF52-2193-294C-974F-9C5B2304E647}" type="pres">
      <dgm:prSet presAssocID="{AB6DABC5-3329-4B27-A800-4E78BCD054C2}" presName="vert1" presStyleCnt="0"/>
      <dgm:spPr/>
    </dgm:pt>
    <dgm:pt modelId="{C2FFFF60-7AB3-F649-8363-7114662F8005}" type="pres">
      <dgm:prSet presAssocID="{0C6468FA-53FC-4F58-B05D-6AA4C312537F}" presName="thickLine" presStyleLbl="alignNode1" presStyleIdx="8" presStyleCnt="10"/>
      <dgm:spPr/>
    </dgm:pt>
    <dgm:pt modelId="{8E1F95D0-1AA6-B64F-835B-4982B4E98F72}" type="pres">
      <dgm:prSet presAssocID="{0C6468FA-53FC-4F58-B05D-6AA4C312537F}" presName="horz1" presStyleCnt="0"/>
      <dgm:spPr/>
    </dgm:pt>
    <dgm:pt modelId="{DF2C9BFE-35A0-584B-88F9-A9289D8A34F7}" type="pres">
      <dgm:prSet presAssocID="{0C6468FA-53FC-4F58-B05D-6AA4C312537F}" presName="tx1" presStyleLbl="revTx" presStyleIdx="8" presStyleCnt="10"/>
      <dgm:spPr/>
    </dgm:pt>
    <dgm:pt modelId="{A31CECD1-86DA-B04A-902E-8A88709330AC}" type="pres">
      <dgm:prSet presAssocID="{0C6468FA-53FC-4F58-B05D-6AA4C312537F}" presName="vert1" presStyleCnt="0"/>
      <dgm:spPr/>
    </dgm:pt>
    <dgm:pt modelId="{7C63C011-0F8D-2E4A-BD99-FBEC29C2E117}" type="pres">
      <dgm:prSet presAssocID="{A44197E3-CE7A-406D-9EFB-805C3183385A}" presName="thickLine" presStyleLbl="alignNode1" presStyleIdx="9" presStyleCnt="10"/>
      <dgm:spPr/>
    </dgm:pt>
    <dgm:pt modelId="{F273A5A1-D446-0442-819E-E64D7E871ACB}" type="pres">
      <dgm:prSet presAssocID="{A44197E3-CE7A-406D-9EFB-805C3183385A}" presName="horz1" presStyleCnt="0"/>
      <dgm:spPr/>
    </dgm:pt>
    <dgm:pt modelId="{6F0F7657-6FE2-804E-A1EA-701A294BA5CE}" type="pres">
      <dgm:prSet presAssocID="{A44197E3-CE7A-406D-9EFB-805C3183385A}" presName="tx1" presStyleLbl="revTx" presStyleIdx="9" presStyleCnt="10"/>
      <dgm:spPr/>
    </dgm:pt>
    <dgm:pt modelId="{0320A3BC-DE23-F348-B401-1AB01D78C139}" type="pres">
      <dgm:prSet presAssocID="{A44197E3-CE7A-406D-9EFB-805C3183385A}" presName="vert1" presStyleCnt="0"/>
      <dgm:spPr/>
    </dgm:pt>
  </dgm:ptLst>
  <dgm:cxnLst>
    <dgm:cxn modelId="{2DB96A07-67A7-7E49-808F-0D96D6DDAD49}" type="presOf" srcId="{AB6DABC5-3329-4B27-A800-4E78BCD054C2}" destId="{626EC40B-26E2-764E-A209-C9FAE10FBC03}" srcOrd="0" destOrd="0" presId="urn:microsoft.com/office/officeart/2008/layout/LinedList"/>
    <dgm:cxn modelId="{3D6E2225-1E82-4A90-9C0F-E3006927A9C3}" srcId="{F5BA4450-6956-4D96-935E-999BEEEB6CB9}" destId="{D67BF5EF-8D6A-4181-BBC1-0A6B8BAC4F97}" srcOrd="1" destOrd="0" parTransId="{CAE90167-106D-4442-843E-FCB038B1E78C}" sibTransId="{7FE030E7-42C1-4B26-BFCA-964218465663}"/>
    <dgm:cxn modelId="{8F6E3B28-874F-D340-8DF9-A5B1053D2204}" type="presOf" srcId="{D67BF5EF-8D6A-4181-BBC1-0A6B8BAC4F97}" destId="{E6F2A494-EE69-A243-8CDA-4B2671F762FA}" srcOrd="0" destOrd="0" presId="urn:microsoft.com/office/officeart/2008/layout/LinedList"/>
    <dgm:cxn modelId="{F2AE3C5D-1968-4DAD-A148-43029258F030}" srcId="{F5BA4450-6956-4D96-935E-999BEEEB6CB9}" destId="{0381E193-C95A-4982-B4CA-9BA15AE8E96B}" srcOrd="2" destOrd="0" parTransId="{79FDCACB-25B1-42BB-8B9B-840AB68CCA9D}" sibTransId="{8B40A00C-15DC-48EC-B3E5-9E92707930FC}"/>
    <dgm:cxn modelId="{8DF60342-6008-4F76-A776-67F7C660406B}" srcId="{F5BA4450-6956-4D96-935E-999BEEEB6CB9}" destId="{6BA64A0E-21CD-4905-B1CD-79C8C5B0FE61}" srcOrd="6" destOrd="0" parTransId="{4A47EFA1-28B4-4D88-9C3D-D75116542331}" sibTransId="{3C70707E-F1A3-4D14-82E7-5F81C9C14D73}"/>
    <dgm:cxn modelId="{09B84B6A-658E-4D84-AB44-5ADA988E1366}" srcId="{F5BA4450-6956-4D96-935E-999BEEEB6CB9}" destId="{1FBF678B-250C-4532-BA6B-0C1CD21B979C}" srcOrd="4" destOrd="0" parTransId="{8922C98C-17D5-4E01-BF14-B908323FC01B}" sibTransId="{6C5651D0-6C12-4AF7-BA6F-127CC6AD6001}"/>
    <dgm:cxn modelId="{F0AE8655-9956-7545-9050-02D163348B65}" type="presOf" srcId="{F5BA4450-6956-4D96-935E-999BEEEB6CB9}" destId="{DB3EBBD8-9EFD-4947-BC77-5108A1ED1BE9}" srcOrd="0" destOrd="0" presId="urn:microsoft.com/office/officeart/2008/layout/LinedList"/>
    <dgm:cxn modelId="{9902E988-D3FF-4F25-BC49-7DA0D435BAD5}" srcId="{F5BA4450-6956-4D96-935E-999BEEEB6CB9}" destId="{AB6DABC5-3329-4B27-A800-4E78BCD054C2}" srcOrd="7" destOrd="0" parTransId="{5984F6DD-F2C6-4891-9DFC-45BD27EAE747}" sibTransId="{E5D210E6-8E3C-4BDB-B486-32FE3259A561}"/>
    <dgm:cxn modelId="{13428C95-829D-4C17-8EBC-E8651C026B49}" srcId="{F5BA4450-6956-4D96-935E-999BEEEB6CB9}" destId="{9283CF86-8ACC-4131-BFA2-D04C5AF4BD02}" srcOrd="5" destOrd="0" parTransId="{ACF6E763-78EA-40CA-8D4D-A611AF36220A}" sibTransId="{F328FFA1-0DB4-4B53-912D-86FB81D5B8A1}"/>
    <dgm:cxn modelId="{3B6ED29D-0387-7A43-B3D2-495A2BBF0BF3}" type="presOf" srcId="{A44197E3-CE7A-406D-9EFB-805C3183385A}" destId="{6F0F7657-6FE2-804E-A1EA-701A294BA5CE}" srcOrd="0" destOrd="0" presId="urn:microsoft.com/office/officeart/2008/layout/LinedList"/>
    <dgm:cxn modelId="{228D2C9F-0BAD-46A3-86DD-490E889EDBD4}" srcId="{F5BA4450-6956-4D96-935E-999BEEEB6CB9}" destId="{A44197E3-CE7A-406D-9EFB-805C3183385A}" srcOrd="9" destOrd="0" parTransId="{D1B33B34-407D-47C9-AD6F-CD5CAFAD6A47}" sibTransId="{D3F66956-E29F-436B-902D-68DCDEB2DDED}"/>
    <dgm:cxn modelId="{CC53A9A8-E03A-4D54-BD57-810918B75112}" srcId="{F5BA4450-6956-4D96-935E-999BEEEB6CB9}" destId="{FA58F40D-64FA-4765-BE44-BA7226E4242D}" srcOrd="0" destOrd="0" parTransId="{2D3968A9-5B7C-449C-A34A-85B722B03B04}" sibTransId="{0B2F078A-1DD3-4C6F-A24C-1AA4493FC9A1}"/>
    <dgm:cxn modelId="{D2FFB9AB-FFCE-7F43-99FC-A9DA751D5AB8}" type="presOf" srcId="{6A9B116C-E6FC-4072-9127-82921DDD9676}" destId="{BA4EB2E7-0409-CC46-9D4F-04BC50D81214}" srcOrd="0" destOrd="0" presId="urn:microsoft.com/office/officeart/2008/layout/LinedList"/>
    <dgm:cxn modelId="{867E90AE-F903-2640-881C-681EB48CAF7C}" type="presOf" srcId="{6BA64A0E-21CD-4905-B1CD-79C8C5B0FE61}" destId="{9ABD692C-3F52-764C-95A9-210D19868D9F}" srcOrd="0" destOrd="0" presId="urn:microsoft.com/office/officeart/2008/layout/LinedList"/>
    <dgm:cxn modelId="{407671B1-BB6D-D04F-8DF2-172D33F09C96}" type="presOf" srcId="{1FBF678B-250C-4532-BA6B-0C1CD21B979C}" destId="{987153FC-6311-A444-81A5-3CF72FD39798}" srcOrd="0" destOrd="0" presId="urn:microsoft.com/office/officeart/2008/layout/LinedList"/>
    <dgm:cxn modelId="{B2BE4DD0-3A26-4775-85C9-3E63200419E4}" srcId="{F5BA4450-6956-4D96-935E-999BEEEB6CB9}" destId="{6A9B116C-E6FC-4072-9127-82921DDD9676}" srcOrd="3" destOrd="0" parTransId="{C9F27F6C-9A1C-428B-BFAB-D3DD66432207}" sibTransId="{F0E08F0A-4436-4C5F-8CED-99F9D6CA2DF8}"/>
    <dgm:cxn modelId="{E92F85E6-C66B-6E4F-B44F-8332816B1F7F}" type="presOf" srcId="{FA58F40D-64FA-4765-BE44-BA7226E4242D}" destId="{CCC3E2F3-D148-3F4E-9639-BFD9D618C617}" srcOrd="0" destOrd="0" presId="urn:microsoft.com/office/officeart/2008/layout/LinedList"/>
    <dgm:cxn modelId="{37BE7CE7-81F4-E947-BCC0-1C67F6302EE3}" type="presOf" srcId="{0381E193-C95A-4982-B4CA-9BA15AE8E96B}" destId="{DD6F4402-E7D9-554C-832A-6297127C1139}" srcOrd="0" destOrd="0" presId="urn:microsoft.com/office/officeart/2008/layout/LinedList"/>
    <dgm:cxn modelId="{1B8D16E8-7F0E-474E-AD86-CBF0A06A4963}" srcId="{F5BA4450-6956-4D96-935E-999BEEEB6CB9}" destId="{0C6468FA-53FC-4F58-B05D-6AA4C312537F}" srcOrd="8" destOrd="0" parTransId="{6DB262AC-0B4B-406F-A652-4E9728326209}" sibTransId="{06F80EBD-45D0-4C12-9690-86BDF2F237F6}"/>
    <dgm:cxn modelId="{E942ACEF-CB54-7443-9CEF-AABCE7C7037B}" type="presOf" srcId="{9283CF86-8ACC-4131-BFA2-D04C5AF4BD02}" destId="{983BE73B-827E-4849-BB10-A7EA24656EEB}" srcOrd="0" destOrd="0" presId="urn:microsoft.com/office/officeart/2008/layout/LinedList"/>
    <dgm:cxn modelId="{E3461EFC-4DDA-0E4B-8955-CAFA8EF6B25C}" type="presOf" srcId="{0C6468FA-53FC-4F58-B05D-6AA4C312537F}" destId="{DF2C9BFE-35A0-584B-88F9-A9289D8A34F7}" srcOrd="0" destOrd="0" presId="urn:microsoft.com/office/officeart/2008/layout/LinedList"/>
    <dgm:cxn modelId="{8853C7E6-2EC1-EE4B-BDBB-34B20EF1C8BA}" type="presParOf" srcId="{DB3EBBD8-9EFD-4947-BC77-5108A1ED1BE9}" destId="{3D6C470C-F5D0-4A45-9A9B-2308E3F290D5}" srcOrd="0" destOrd="0" presId="urn:microsoft.com/office/officeart/2008/layout/LinedList"/>
    <dgm:cxn modelId="{7FB3BF9C-202E-4B41-B3A4-593803F14DD9}" type="presParOf" srcId="{DB3EBBD8-9EFD-4947-BC77-5108A1ED1BE9}" destId="{EEA8FC50-AA4C-DB43-A02E-F58DA8DECDC8}" srcOrd="1" destOrd="0" presId="urn:microsoft.com/office/officeart/2008/layout/LinedList"/>
    <dgm:cxn modelId="{2BDD48FF-7820-0D4C-BABC-B550F1342AC5}" type="presParOf" srcId="{EEA8FC50-AA4C-DB43-A02E-F58DA8DECDC8}" destId="{CCC3E2F3-D148-3F4E-9639-BFD9D618C617}" srcOrd="0" destOrd="0" presId="urn:microsoft.com/office/officeart/2008/layout/LinedList"/>
    <dgm:cxn modelId="{009E2BE7-982E-8542-8741-001F7D5D28FA}" type="presParOf" srcId="{EEA8FC50-AA4C-DB43-A02E-F58DA8DECDC8}" destId="{E582CAC7-E8A9-2B49-9E68-CAEDADD25E60}" srcOrd="1" destOrd="0" presId="urn:microsoft.com/office/officeart/2008/layout/LinedList"/>
    <dgm:cxn modelId="{BD2E7FBF-AAB8-724B-82BB-85AD20A7554A}" type="presParOf" srcId="{DB3EBBD8-9EFD-4947-BC77-5108A1ED1BE9}" destId="{10C94D42-0BB7-E84D-8958-45E0A7263DA1}" srcOrd="2" destOrd="0" presId="urn:microsoft.com/office/officeart/2008/layout/LinedList"/>
    <dgm:cxn modelId="{581B1EF5-F75B-5342-BDEF-E86AD56D9304}" type="presParOf" srcId="{DB3EBBD8-9EFD-4947-BC77-5108A1ED1BE9}" destId="{151149DD-3ECC-AC4B-8107-AF9E42332106}" srcOrd="3" destOrd="0" presId="urn:microsoft.com/office/officeart/2008/layout/LinedList"/>
    <dgm:cxn modelId="{34EB41CC-39E1-4744-A786-0F1F1CAE78EF}" type="presParOf" srcId="{151149DD-3ECC-AC4B-8107-AF9E42332106}" destId="{E6F2A494-EE69-A243-8CDA-4B2671F762FA}" srcOrd="0" destOrd="0" presId="urn:microsoft.com/office/officeart/2008/layout/LinedList"/>
    <dgm:cxn modelId="{4B8721E3-80BE-2E43-9A38-F0593A8A9D20}" type="presParOf" srcId="{151149DD-3ECC-AC4B-8107-AF9E42332106}" destId="{7AA05108-8D2F-AA40-9D89-EA73121439C7}" srcOrd="1" destOrd="0" presId="urn:microsoft.com/office/officeart/2008/layout/LinedList"/>
    <dgm:cxn modelId="{DD867A74-48A2-9D41-A971-62598039773A}" type="presParOf" srcId="{DB3EBBD8-9EFD-4947-BC77-5108A1ED1BE9}" destId="{1186332C-7F25-8F47-8888-140562943807}" srcOrd="4" destOrd="0" presId="urn:microsoft.com/office/officeart/2008/layout/LinedList"/>
    <dgm:cxn modelId="{56030E87-73E3-CD4D-B0F4-818DF74215EC}" type="presParOf" srcId="{DB3EBBD8-9EFD-4947-BC77-5108A1ED1BE9}" destId="{DF610F6D-6D6B-4441-BAD8-8F365184428F}" srcOrd="5" destOrd="0" presId="urn:microsoft.com/office/officeart/2008/layout/LinedList"/>
    <dgm:cxn modelId="{CC395745-1AC9-784C-9463-FDF691100892}" type="presParOf" srcId="{DF610F6D-6D6B-4441-BAD8-8F365184428F}" destId="{DD6F4402-E7D9-554C-832A-6297127C1139}" srcOrd="0" destOrd="0" presId="urn:microsoft.com/office/officeart/2008/layout/LinedList"/>
    <dgm:cxn modelId="{C2F76131-990F-EF4B-8B94-FC292012D94C}" type="presParOf" srcId="{DF610F6D-6D6B-4441-BAD8-8F365184428F}" destId="{4F880B8A-5CD2-3642-9DC2-8E423F321655}" srcOrd="1" destOrd="0" presId="urn:microsoft.com/office/officeart/2008/layout/LinedList"/>
    <dgm:cxn modelId="{0069E2B9-549D-4E47-9DCE-C68A7E31380D}" type="presParOf" srcId="{DB3EBBD8-9EFD-4947-BC77-5108A1ED1BE9}" destId="{CB8E5348-9227-D44B-ACB0-2FC7538F256D}" srcOrd="6" destOrd="0" presId="urn:microsoft.com/office/officeart/2008/layout/LinedList"/>
    <dgm:cxn modelId="{A3E5C0DF-AA83-A048-BBCD-FA25EACA4771}" type="presParOf" srcId="{DB3EBBD8-9EFD-4947-BC77-5108A1ED1BE9}" destId="{BF93F62C-E639-D84E-8473-BFA6B714296D}" srcOrd="7" destOrd="0" presId="urn:microsoft.com/office/officeart/2008/layout/LinedList"/>
    <dgm:cxn modelId="{7CB363CC-1EAD-F840-82C0-1EC0A1C43C2A}" type="presParOf" srcId="{BF93F62C-E639-D84E-8473-BFA6B714296D}" destId="{BA4EB2E7-0409-CC46-9D4F-04BC50D81214}" srcOrd="0" destOrd="0" presId="urn:microsoft.com/office/officeart/2008/layout/LinedList"/>
    <dgm:cxn modelId="{8A07C3B8-99F8-E14B-BB21-5616B2174FC9}" type="presParOf" srcId="{BF93F62C-E639-D84E-8473-BFA6B714296D}" destId="{5BF4CF6C-8689-3D48-9A6E-900EC66492AB}" srcOrd="1" destOrd="0" presId="urn:microsoft.com/office/officeart/2008/layout/LinedList"/>
    <dgm:cxn modelId="{43831DEC-A02C-B04A-B1B4-AEDE125D1834}" type="presParOf" srcId="{DB3EBBD8-9EFD-4947-BC77-5108A1ED1BE9}" destId="{7F82C041-E1E3-B349-94FE-3F89362A20FF}" srcOrd="8" destOrd="0" presId="urn:microsoft.com/office/officeart/2008/layout/LinedList"/>
    <dgm:cxn modelId="{75BD9204-EE17-ED4B-884F-7DA506919976}" type="presParOf" srcId="{DB3EBBD8-9EFD-4947-BC77-5108A1ED1BE9}" destId="{DBC75D74-A4FA-3A43-88B0-7C78C135B71B}" srcOrd="9" destOrd="0" presId="urn:microsoft.com/office/officeart/2008/layout/LinedList"/>
    <dgm:cxn modelId="{A328FEFC-9BE2-4641-BBE3-1CBD336CE4E9}" type="presParOf" srcId="{DBC75D74-A4FA-3A43-88B0-7C78C135B71B}" destId="{987153FC-6311-A444-81A5-3CF72FD39798}" srcOrd="0" destOrd="0" presId="urn:microsoft.com/office/officeart/2008/layout/LinedList"/>
    <dgm:cxn modelId="{14393E0E-5344-7C48-827E-E28116B72511}" type="presParOf" srcId="{DBC75D74-A4FA-3A43-88B0-7C78C135B71B}" destId="{8F296339-E5EA-F746-A7DD-A0298F937AC0}" srcOrd="1" destOrd="0" presId="urn:microsoft.com/office/officeart/2008/layout/LinedList"/>
    <dgm:cxn modelId="{6D752C3E-8273-B141-9AFC-03355F4AD638}" type="presParOf" srcId="{DB3EBBD8-9EFD-4947-BC77-5108A1ED1BE9}" destId="{66534288-606F-D44D-B2E9-BA8CD8AC7438}" srcOrd="10" destOrd="0" presId="urn:microsoft.com/office/officeart/2008/layout/LinedList"/>
    <dgm:cxn modelId="{C7B571E5-7EEE-0746-8021-FC617C424A7F}" type="presParOf" srcId="{DB3EBBD8-9EFD-4947-BC77-5108A1ED1BE9}" destId="{5876CB0B-9E99-024B-9910-53AABC8FCE87}" srcOrd="11" destOrd="0" presId="urn:microsoft.com/office/officeart/2008/layout/LinedList"/>
    <dgm:cxn modelId="{B1C3F958-FF3D-9F48-881E-0D2234DA31D2}" type="presParOf" srcId="{5876CB0B-9E99-024B-9910-53AABC8FCE87}" destId="{983BE73B-827E-4849-BB10-A7EA24656EEB}" srcOrd="0" destOrd="0" presId="urn:microsoft.com/office/officeart/2008/layout/LinedList"/>
    <dgm:cxn modelId="{2FC885E8-9C35-784D-B9A6-4438AC8A977E}" type="presParOf" srcId="{5876CB0B-9E99-024B-9910-53AABC8FCE87}" destId="{7804163C-1FC1-D84D-B45E-55B7604FA487}" srcOrd="1" destOrd="0" presId="urn:microsoft.com/office/officeart/2008/layout/LinedList"/>
    <dgm:cxn modelId="{A0CB6DEB-2DD0-1E4F-BBC5-CF10E3E73454}" type="presParOf" srcId="{DB3EBBD8-9EFD-4947-BC77-5108A1ED1BE9}" destId="{29896DF3-3D7F-1E45-9556-BB3F9BFCA5AA}" srcOrd="12" destOrd="0" presId="urn:microsoft.com/office/officeart/2008/layout/LinedList"/>
    <dgm:cxn modelId="{2D63C75B-7133-334E-B2EA-1B550648CACE}" type="presParOf" srcId="{DB3EBBD8-9EFD-4947-BC77-5108A1ED1BE9}" destId="{BA46D51E-4787-AE4B-8E25-B8DB5A6D9A55}" srcOrd="13" destOrd="0" presId="urn:microsoft.com/office/officeart/2008/layout/LinedList"/>
    <dgm:cxn modelId="{01CC12F4-A8A7-7D44-8D20-77B5E16F1124}" type="presParOf" srcId="{BA46D51E-4787-AE4B-8E25-B8DB5A6D9A55}" destId="{9ABD692C-3F52-764C-95A9-210D19868D9F}" srcOrd="0" destOrd="0" presId="urn:microsoft.com/office/officeart/2008/layout/LinedList"/>
    <dgm:cxn modelId="{3202C3EA-C901-2F43-92C1-7D17795BBE26}" type="presParOf" srcId="{BA46D51E-4787-AE4B-8E25-B8DB5A6D9A55}" destId="{90B57B1A-18AB-4C49-A1AF-09537FFB9903}" srcOrd="1" destOrd="0" presId="urn:microsoft.com/office/officeart/2008/layout/LinedList"/>
    <dgm:cxn modelId="{19C71227-379D-4B4F-937E-B8025E068EBF}" type="presParOf" srcId="{DB3EBBD8-9EFD-4947-BC77-5108A1ED1BE9}" destId="{FCB870E4-8881-F94E-8462-CB5C4937BB02}" srcOrd="14" destOrd="0" presId="urn:microsoft.com/office/officeart/2008/layout/LinedList"/>
    <dgm:cxn modelId="{FFE7EEC2-A83A-514C-9A91-7990AB06224B}" type="presParOf" srcId="{DB3EBBD8-9EFD-4947-BC77-5108A1ED1BE9}" destId="{C2904428-FF7E-0A4D-B2EF-3A2B2D0AD149}" srcOrd="15" destOrd="0" presId="urn:microsoft.com/office/officeart/2008/layout/LinedList"/>
    <dgm:cxn modelId="{900A3612-76BB-794C-95C7-C8A7B389660E}" type="presParOf" srcId="{C2904428-FF7E-0A4D-B2EF-3A2B2D0AD149}" destId="{626EC40B-26E2-764E-A209-C9FAE10FBC03}" srcOrd="0" destOrd="0" presId="urn:microsoft.com/office/officeart/2008/layout/LinedList"/>
    <dgm:cxn modelId="{69A54AC4-DC8C-4A4B-AB72-0C94D0CAE53E}" type="presParOf" srcId="{C2904428-FF7E-0A4D-B2EF-3A2B2D0AD149}" destId="{5631DF52-2193-294C-974F-9C5B2304E647}" srcOrd="1" destOrd="0" presId="urn:microsoft.com/office/officeart/2008/layout/LinedList"/>
    <dgm:cxn modelId="{72ADA87B-F805-C44E-A099-CA4BBD200388}" type="presParOf" srcId="{DB3EBBD8-9EFD-4947-BC77-5108A1ED1BE9}" destId="{C2FFFF60-7AB3-F649-8363-7114662F8005}" srcOrd="16" destOrd="0" presId="urn:microsoft.com/office/officeart/2008/layout/LinedList"/>
    <dgm:cxn modelId="{9EFD1589-FB2A-CF45-924D-BD580D46DC33}" type="presParOf" srcId="{DB3EBBD8-9EFD-4947-BC77-5108A1ED1BE9}" destId="{8E1F95D0-1AA6-B64F-835B-4982B4E98F72}" srcOrd="17" destOrd="0" presId="urn:microsoft.com/office/officeart/2008/layout/LinedList"/>
    <dgm:cxn modelId="{0132AC62-6C8C-6F4B-A839-404763AE9586}" type="presParOf" srcId="{8E1F95D0-1AA6-B64F-835B-4982B4E98F72}" destId="{DF2C9BFE-35A0-584B-88F9-A9289D8A34F7}" srcOrd="0" destOrd="0" presId="urn:microsoft.com/office/officeart/2008/layout/LinedList"/>
    <dgm:cxn modelId="{F47ACF8E-3075-234E-8CDA-9D0329B82705}" type="presParOf" srcId="{8E1F95D0-1AA6-B64F-835B-4982B4E98F72}" destId="{A31CECD1-86DA-B04A-902E-8A88709330AC}" srcOrd="1" destOrd="0" presId="urn:microsoft.com/office/officeart/2008/layout/LinedList"/>
    <dgm:cxn modelId="{2DCE4861-D24D-9F48-959C-CBA6B48122C5}" type="presParOf" srcId="{DB3EBBD8-9EFD-4947-BC77-5108A1ED1BE9}" destId="{7C63C011-0F8D-2E4A-BD99-FBEC29C2E117}" srcOrd="18" destOrd="0" presId="urn:microsoft.com/office/officeart/2008/layout/LinedList"/>
    <dgm:cxn modelId="{886DF3E3-75EF-EA4A-BD45-FE670BBF6960}" type="presParOf" srcId="{DB3EBBD8-9EFD-4947-BC77-5108A1ED1BE9}" destId="{F273A5A1-D446-0442-819E-E64D7E871ACB}" srcOrd="19" destOrd="0" presId="urn:microsoft.com/office/officeart/2008/layout/LinedList"/>
    <dgm:cxn modelId="{E87841F5-8184-934F-B092-CEEB20946C44}" type="presParOf" srcId="{F273A5A1-D446-0442-819E-E64D7E871ACB}" destId="{6F0F7657-6FE2-804E-A1EA-701A294BA5CE}" srcOrd="0" destOrd="0" presId="urn:microsoft.com/office/officeart/2008/layout/LinedList"/>
    <dgm:cxn modelId="{02E98881-824E-984E-A70A-EBD7CB620494}" type="presParOf" srcId="{F273A5A1-D446-0442-819E-E64D7E871ACB}" destId="{0320A3BC-DE23-F348-B401-1AB01D78C1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C470C-F5D0-4A45-9A9B-2308E3F290D5}">
      <dsp:nvSpPr>
        <dsp:cNvPr id="0" name=""/>
        <dsp:cNvSpPr/>
      </dsp:nvSpPr>
      <dsp:spPr>
        <a:xfrm>
          <a:off x="0" y="53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3E2F3-D148-3F4E-9639-BFD9D618C617}">
      <dsp:nvSpPr>
        <dsp:cNvPr id="0" name=""/>
        <dsp:cNvSpPr/>
      </dsp:nvSpPr>
      <dsp:spPr>
        <a:xfrm>
          <a:off x="0" y="53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Skill #1: Every Semester Needs a Plan</a:t>
          </a:r>
        </a:p>
      </dsp:txBody>
      <dsp:txXfrm>
        <a:off x="0" y="531"/>
        <a:ext cx="5181600" cy="435027"/>
      </dsp:txXfrm>
    </dsp:sp>
    <dsp:sp modelId="{10C94D42-0BB7-E84D-8958-45E0A7263DA1}">
      <dsp:nvSpPr>
        <dsp:cNvPr id="0" name=""/>
        <dsp:cNvSpPr/>
      </dsp:nvSpPr>
      <dsp:spPr>
        <a:xfrm>
          <a:off x="0" y="435558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2A494-EE69-A243-8CDA-4B2671F762FA}">
      <dsp:nvSpPr>
        <dsp:cNvPr id="0" name=""/>
        <dsp:cNvSpPr/>
      </dsp:nvSpPr>
      <dsp:spPr>
        <a:xfrm>
          <a:off x="0" y="435558"/>
          <a:ext cx="5181600" cy="435027"/>
        </a:xfrm>
        <a:prstGeom prst="rect">
          <a:avLst/>
        </a:prstGeom>
        <a:solidFill>
          <a:srgbClr val="FEBD1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Skill #2: Align Your Time with Your Priorities</a:t>
          </a:r>
        </a:p>
      </dsp:txBody>
      <dsp:txXfrm>
        <a:off x="0" y="435558"/>
        <a:ext cx="5181600" cy="435027"/>
      </dsp:txXfrm>
    </dsp:sp>
    <dsp:sp modelId="{1186332C-7F25-8F47-8888-140562943807}">
      <dsp:nvSpPr>
        <dsp:cNvPr id="0" name=""/>
        <dsp:cNvSpPr/>
      </dsp:nvSpPr>
      <dsp:spPr>
        <a:xfrm>
          <a:off x="0" y="870586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F4402-E7D9-554C-832A-6297127C1139}">
      <dsp:nvSpPr>
        <dsp:cNvPr id="0" name=""/>
        <dsp:cNvSpPr/>
      </dsp:nvSpPr>
      <dsp:spPr>
        <a:xfrm>
          <a:off x="0" y="870586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Skill #3: How to Develop a Daily Writing Practice</a:t>
          </a:r>
        </a:p>
      </dsp:txBody>
      <dsp:txXfrm>
        <a:off x="0" y="870586"/>
        <a:ext cx="5181600" cy="435027"/>
      </dsp:txXfrm>
    </dsp:sp>
    <dsp:sp modelId="{CB8E5348-9227-D44B-ACB0-2FC7538F256D}">
      <dsp:nvSpPr>
        <dsp:cNvPr id="0" name=""/>
        <dsp:cNvSpPr/>
      </dsp:nvSpPr>
      <dsp:spPr>
        <a:xfrm>
          <a:off x="0" y="130561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EB2E7-0409-CC46-9D4F-04BC50D81214}">
      <dsp:nvSpPr>
        <dsp:cNvPr id="0" name=""/>
        <dsp:cNvSpPr/>
      </dsp:nvSpPr>
      <dsp:spPr>
        <a:xfrm>
          <a:off x="0" y="1305613"/>
          <a:ext cx="5181600" cy="435027"/>
        </a:xfrm>
        <a:prstGeom prst="rect">
          <a:avLst/>
        </a:prstGeom>
        <a:solidFill>
          <a:srgbClr val="FEBD1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Skill #4: Mastering Academic Time Management</a:t>
          </a:r>
        </a:p>
      </dsp:txBody>
      <dsp:txXfrm>
        <a:off x="0" y="1305613"/>
        <a:ext cx="5181600" cy="435027"/>
      </dsp:txXfrm>
    </dsp:sp>
    <dsp:sp modelId="{7F82C041-E1E3-B349-94FE-3F89362A20FF}">
      <dsp:nvSpPr>
        <dsp:cNvPr id="0" name=""/>
        <dsp:cNvSpPr/>
      </dsp:nvSpPr>
      <dsp:spPr>
        <a:xfrm>
          <a:off x="0" y="174064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153FC-6311-A444-81A5-3CF72FD39798}">
      <dsp:nvSpPr>
        <dsp:cNvPr id="0" name=""/>
        <dsp:cNvSpPr/>
      </dsp:nvSpPr>
      <dsp:spPr>
        <a:xfrm>
          <a:off x="0" y="174064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Skill #5: Moving from Resistance to Writing</a:t>
          </a:r>
        </a:p>
      </dsp:txBody>
      <dsp:txXfrm>
        <a:off x="0" y="1740641"/>
        <a:ext cx="5181600" cy="435027"/>
      </dsp:txXfrm>
    </dsp:sp>
    <dsp:sp modelId="{66534288-606F-D44D-B2E9-BA8CD8AC7438}">
      <dsp:nvSpPr>
        <dsp:cNvPr id="0" name=""/>
        <dsp:cNvSpPr/>
      </dsp:nvSpPr>
      <dsp:spPr>
        <a:xfrm>
          <a:off x="0" y="2175668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BE73B-827E-4849-BB10-A7EA24656EEB}">
      <dsp:nvSpPr>
        <dsp:cNvPr id="0" name=""/>
        <dsp:cNvSpPr/>
      </dsp:nvSpPr>
      <dsp:spPr>
        <a:xfrm>
          <a:off x="0" y="2175669"/>
          <a:ext cx="5181600" cy="435027"/>
        </a:xfrm>
        <a:prstGeom prst="rect">
          <a:avLst/>
        </a:prstGeom>
        <a:solidFill>
          <a:srgbClr val="FEBD1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Skill #6: The Art of Saying "No"</a:t>
          </a:r>
        </a:p>
      </dsp:txBody>
      <dsp:txXfrm>
        <a:off x="0" y="2175669"/>
        <a:ext cx="5181600" cy="435027"/>
      </dsp:txXfrm>
    </dsp:sp>
    <dsp:sp modelId="{29896DF3-3D7F-1E45-9556-BB3F9BFCA5AA}">
      <dsp:nvSpPr>
        <dsp:cNvPr id="0" name=""/>
        <dsp:cNvSpPr/>
      </dsp:nvSpPr>
      <dsp:spPr>
        <a:xfrm>
          <a:off x="0" y="2610696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D692C-3F52-764C-95A9-210D19868D9F}">
      <dsp:nvSpPr>
        <dsp:cNvPr id="0" name=""/>
        <dsp:cNvSpPr/>
      </dsp:nvSpPr>
      <dsp:spPr>
        <a:xfrm>
          <a:off x="0" y="2610696"/>
          <a:ext cx="5181600" cy="435027"/>
        </a:xfrm>
        <a:prstGeom prst="rect">
          <a:avLst/>
        </a:prstGeom>
        <a:solidFill>
          <a:srgbClr val="95959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Skill #7: Cultivating Your Network of Mentors &amp; Sponsors</a:t>
          </a:r>
        </a:p>
      </dsp:txBody>
      <dsp:txXfrm>
        <a:off x="0" y="2610696"/>
        <a:ext cx="5181600" cy="435027"/>
      </dsp:txXfrm>
    </dsp:sp>
    <dsp:sp modelId="{FCB870E4-8881-F94E-8462-CB5C4937BB02}">
      <dsp:nvSpPr>
        <dsp:cNvPr id="0" name=""/>
        <dsp:cNvSpPr/>
      </dsp:nvSpPr>
      <dsp:spPr>
        <a:xfrm>
          <a:off x="0" y="304572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EC40B-26E2-764E-A209-C9FAE10FBC03}">
      <dsp:nvSpPr>
        <dsp:cNvPr id="0" name=""/>
        <dsp:cNvSpPr/>
      </dsp:nvSpPr>
      <dsp:spPr>
        <a:xfrm>
          <a:off x="0" y="3045724"/>
          <a:ext cx="5181600" cy="435027"/>
        </a:xfrm>
        <a:prstGeom prst="rect">
          <a:avLst/>
        </a:prstGeom>
        <a:solidFill>
          <a:srgbClr val="FEBD1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Skill #8: Overcoming Academic Perfectionism</a:t>
          </a:r>
        </a:p>
      </dsp:txBody>
      <dsp:txXfrm>
        <a:off x="0" y="3045724"/>
        <a:ext cx="5181600" cy="435027"/>
      </dsp:txXfrm>
    </dsp:sp>
    <dsp:sp modelId="{C2FFFF60-7AB3-F649-8363-7114662F8005}">
      <dsp:nvSpPr>
        <dsp:cNvPr id="0" name=""/>
        <dsp:cNvSpPr/>
      </dsp:nvSpPr>
      <dsp:spPr>
        <a:xfrm>
          <a:off x="0" y="348075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C9BFE-35A0-584B-88F9-A9289D8A34F7}">
      <dsp:nvSpPr>
        <dsp:cNvPr id="0" name=""/>
        <dsp:cNvSpPr/>
      </dsp:nvSpPr>
      <dsp:spPr>
        <a:xfrm>
          <a:off x="0" y="348075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Skill #9: Engaging in Healthy Conflict</a:t>
          </a:r>
        </a:p>
      </dsp:txBody>
      <dsp:txXfrm>
        <a:off x="0" y="3480751"/>
        <a:ext cx="5181600" cy="435027"/>
      </dsp:txXfrm>
    </dsp:sp>
    <dsp:sp modelId="{7C63C011-0F8D-2E4A-BD99-FBEC29C2E117}">
      <dsp:nvSpPr>
        <dsp:cNvPr id="0" name=""/>
        <dsp:cNvSpPr/>
      </dsp:nvSpPr>
      <dsp:spPr>
        <a:xfrm>
          <a:off x="0" y="391577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F7657-6FE2-804E-A1EA-701A294BA5CE}">
      <dsp:nvSpPr>
        <dsp:cNvPr id="0" name=""/>
        <dsp:cNvSpPr/>
      </dsp:nvSpPr>
      <dsp:spPr>
        <a:xfrm>
          <a:off x="0" y="3915779"/>
          <a:ext cx="5181600" cy="435027"/>
        </a:xfrm>
        <a:prstGeom prst="rect">
          <a:avLst/>
        </a:prstGeom>
        <a:solidFill>
          <a:srgbClr val="FEBD1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Skill #10: Strategies for Dealing with Stress &amp; Rejection</a:t>
          </a:r>
        </a:p>
      </dsp:txBody>
      <dsp:txXfrm>
        <a:off x="0" y="3915779"/>
        <a:ext cx="5181600" cy="43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67D2-1981-164A-A24D-7E63BC825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EFE16-7C40-3244-A330-EB8AA536B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53A6B-5934-9A44-A7F1-3B6C10B2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0CB7-52B5-1F47-96DB-C1FEBFF0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8809-211A-A644-A55A-5669A91A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F6C6-E9FE-E44B-9EBF-AA1C1611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7A9EB-BBAF-254B-886E-BC49F3D3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D04B5-3C75-0A4F-B3FC-9CA125DE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B3B64-09C5-D84D-9AEA-201E5C83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7678-30D3-9941-80F4-2E4DD5E4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82639-5D9F-2B48-9974-13FA21B4C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233DF-0384-8D47-B520-5281136EF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6F519-ECF0-4745-9C2F-3E62172A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AEADB-9848-2E4D-A3E3-6FB1CA31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E1D1B-0AD1-F44A-BF74-51A66EA6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7DBF-019A-1B4E-9900-18F924BC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CC0B-F459-5240-AF54-C356435E8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C0B08-1C0A-904C-BCCD-7353F14E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FBB64-30C9-C740-88BB-82C605C6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DB5D6-F527-F148-9019-B7018758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937A-DFC5-EE47-B208-F172E156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CBD93-E28E-A74D-8171-EDF47D3AD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332C-3448-154E-84BA-C50ABD9C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67CC-C549-714E-B2E9-AC61A020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468F3-D303-9C4B-9E9B-EFBFF3E5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4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E0C0-5946-3B4E-8D62-1E0F737C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CB6D-3908-144D-BAD2-E575451AE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98A0D-6A49-0B4E-A725-2ED587941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70C94-1F5E-D249-927A-59AC8F1F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DF103-DD3A-E148-A41B-773DCB16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8E32C-90C8-C548-B983-820E5127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295B-56BD-5442-8B58-C672216A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AF6-45CC-D24A-99D7-5714462D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9B00C-966E-6442-B3E8-C07B6AF7E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82F5C-A291-2E4F-9CC5-A50050C0E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DB8D5-26B0-504F-A79A-40450F668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79CB-1496-2D48-8AB8-C225C747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70B5-D4C3-4048-8193-D24CDD7D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1BC01-5203-784A-80CA-B4EBC340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7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02F3-EF95-1A40-9795-D65EACD9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88995-C97F-1547-BB14-589FD00B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95F1C-6937-6F4F-9BDE-F0C7EC28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C68AA-A31C-D845-A95A-FE9143F7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BE514-CEA8-A141-934B-4B0C53C3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14711-C552-6444-8DD1-E0C46CF4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4D66A-7AAB-5D42-95DB-E60E15C3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0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9A38-1A37-424A-A55A-9813DBC8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B11F0-2DAD-8249-B114-1D0C2A87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99629-F113-B148-8BC6-A89930D41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3904A-252E-7049-BDA8-38FD857F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F26C6-6F00-714A-B080-16A886C2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BD480-11CC-1B4D-A007-E632E114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9E2D-8677-4E4E-BC0A-EA01E678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C3C6F-FBDE-BB49-87DA-7CC6F0D8F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96F37-902C-2C45-9FAE-2A2E4CDEC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D21A-83C8-AD46-9AB4-BF266031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2BC6A-6A61-C543-8229-3D04D182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6369E-0C87-5543-A759-8A988DD4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00AC2-F8DF-8447-8692-AA667DA1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694F1-C883-4F41-AFAE-B76967A94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79C65-1376-4A4B-ADA2-8788E1FB3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5E5E-D999-A747-953F-933530F412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497D-40BD-684D-B6E9-AE7A18CD4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E5692-6112-EC42-9FE1-9312B99FF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97C2-1E09-3D40-8D0E-EF8B383E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sidehighered.com/advice/2013/07/22/essay-calling-senior-faculty-embrace-new-style-mentori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5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044C-F514-F84A-9BEB-84170062E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2247"/>
                </a:solidFill>
              </a:rPr>
              <a:t>Faculty Professional Development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04DBAC-858F-154B-8FD0-309A7BA6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31" y="3818238"/>
            <a:ext cx="3526263" cy="10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FFF3-EC23-0E47-9804-CFCB7039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8" y="277900"/>
            <a:ext cx="10515600" cy="996415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EBD18"/>
                </a:solidFill>
              </a:rPr>
              <a:t>New Faculty Orientation: A Year-Long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4D2D-C7A4-B540-9FFA-005D1D543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078" y="1722783"/>
            <a:ext cx="11412914" cy="4072772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Hybrid format (online and in-person programming)</a:t>
            </a:r>
          </a:p>
          <a:p>
            <a:r>
              <a:rPr lang="en-US" dirty="0">
                <a:solidFill>
                  <a:schemeClr val="bg1"/>
                </a:solidFill>
              </a:rPr>
              <a:t>Year-long format with monthly sessions (informational and interactive)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WHY?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Allows new faculty time to process information and ask informed questions based on their experiences to date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Encourages new faculty to bond as a cohort, interact with their peers, and establish a network of colleagues outside of their department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2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5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CBE9-8E2B-E340-A69B-8EEFBF9F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6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Faculty Writing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ADC7-EB43-2D4B-9F5B-AF4B43D54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417" y="1690688"/>
            <a:ext cx="5761384" cy="480218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b="1" dirty="0"/>
              <a:t>Benefits: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Cultivate community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Offer dedicated time for research (one-hour/week)</a:t>
            </a:r>
          </a:p>
          <a:p>
            <a:r>
              <a:rPr lang="en-US" sz="2000" dirty="0">
                <a:solidFill>
                  <a:schemeClr val="bg1"/>
                </a:solidFill>
              </a:rPr>
              <a:t>Opportunity for peer mentoring and exchange of ideas across fields/disciplines</a:t>
            </a:r>
          </a:p>
          <a:p>
            <a:pPr marL="0" indent="0">
              <a:buNone/>
            </a:pPr>
            <a:r>
              <a:rPr lang="en-US" sz="2000" b="1" dirty="0"/>
              <a:t>Group Design: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4-6 participants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We </a:t>
            </a:r>
            <a:r>
              <a:rPr lang="en-US" sz="2000" b="1" dirty="0">
                <a:solidFill>
                  <a:schemeClr val="bg1"/>
                </a:solidFill>
              </a:rPr>
              <a:t>*try* </a:t>
            </a:r>
            <a:r>
              <a:rPr lang="en-US" sz="2000" dirty="0">
                <a:solidFill>
                  <a:schemeClr val="bg1"/>
                </a:solidFill>
              </a:rPr>
              <a:t>to accommodate faculty preferences (faculty of color, women, LGBTQIA, parents of small children)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When possible, groups do not have faculty from the same department/school to encourage open dialogue and interdisciplinary connections.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Writing groups are held in the </a:t>
            </a:r>
            <a:r>
              <a:rPr lang="en-US" sz="2000" b="1" dirty="0">
                <a:solidFill>
                  <a:schemeClr val="bg1"/>
                </a:solidFill>
              </a:rPr>
              <a:t>fall, spring and summer </a:t>
            </a:r>
            <a:r>
              <a:rPr lang="en-US" sz="2000" dirty="0">
                <a:solidFill>
                  <a:schemeClr val="bg1"/>
                </a:solidFill>
              </a:rPr>
              <a:t>terms. 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E4CE8A1B-C275-CD4C-AF6A-8C28BEF1F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1797"/>
            <a:ext cx="5181600" cy="3458993"/>
          </a:xfrm>
        </p:spPr>
      </p:pic>
    </p:spTree>
    <p:extLst>
      <p:ext uri="{BB962C8B-B14F-4D97-AF65-F5344CB8AC3E}">
        <p14:creationId xmlns:p14="http://schemas.microsoft.com/office/powerpoint/2010/main" val="77893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5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9C3A-8FDF-E341-A952-AD969C70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EBD18"/>
                </a:solidFill>
              </a:rPr>
              <a:t>Promotion and Tenure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214AC-CD43-8A44-8F42-7547D9DB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28" y="1690688"/>
            <a:ext cx="11062952" cy="459420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Faculty Advocates (*part of NSF ADVANCE grant) </a:t>
            </a:r>
          </a:p>
          <a:p>
            <a:pPr lvl="1"/>
            <a:r>
              <a:rPr lang="en-US" sz="2800" dirty="0">
                <a:solidFill>
                  <a:srgbClr val="922247"/>
                </a:solidFill>
              </a:rPr>
              <a:t>Consult with candidates about the process of developing their professional relationships, selecting external reviewers, and review promotion statement to offer feedback/advice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Preparing for Tenure and Promotion workshop </a:t>
            </a:r>
          </a:p>
          <a:p>
            <a:pPr lvl="1"/>
            <a:r>
              <a:rPr lang="en-US" sz="2800" dirty="0">
                <a:solidFill>
                  <a:srgbClr val="922247"/>
                </a:solidFill>
              </a:rPr>
              <a:t>Review University processes and procedures</a:t>
            </a:r>
          </a:p>
          <a:p>
            <a:pPr lvl="1"/>
            <a:r>
              <a:rPr lang="en-US" sz="2800" dirty="0">
                <a:solidFill>
                  <a:srgbClr val="922247"/>
                </a:solidFill>
              </a:rPr>
              <a:t>How to compose an impactful candidate statement</a:t>
            </a:r>
          </a:p>
          <a:p>
            <a:pPr lvl="1"/>
            <a:r>
              <a:rPr lang="en-US" sz="2800" dirty="0">
                <a:solidFill>
                  <a:srgbClr val="922247"/>
                </a:solidFill>
              </a:rPr>
              <a:t>Use meaningful language for external and/or internal reviewers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3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D86F-D9B5-224C-9D62-EBFA3DA9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 err="1"/>
              <a:t>Magis</a:t>
            </a:r>
            <a:r>
              <a:rPr lang="en-US" sz="4000" b="1" dirty="0"/>
              <a:t> Faculty Fellowship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A56A5-F1FC-9B47-BCA5-880D211D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0" dirty="0">
                <a:effectLst/>
              </a:rPr>
              <a:t>The </a:t>
            </a:r>
            <a:r>
              <a:rPr lang="en-US" sz="2400" b="1" dirty="0" err="1">
                <a:effectLst/>
              </a:rPr>
              <a:t>Magis</a:t>
            </a:r>
            <a:r>
              <a:rPr lang="en-US" sz="2400" b="1" dirty="0">
                <a:effectLst/>
              </a:rPr>
              <a:t> Faculty Fellowship </a:t>
            </a:r>
            <a:r>
              <a:rPr lang="en-US" sz="2400" b="0" dirty="0">
                <a:effectLst/>
              </a:rPr>
              <a:t>provides professional development opportunities for senior faculty who are interested in exploring campus administration and leadership. </a:t>
            </a:r>
          </a:p>
          <a:p>
            <a:pPr marL="0" indent="0">
              <a:buNone/>
            </a:pPr>
            <a:endParaRPr lang="en-US" sz="2400" b="0" dirty="0">
              <a:effectLst/>
            </a:endParaRPr>
          </a:p>
          <a:p>
            <a:pPr marL="0" indent="0">
              <a:buNone/>
            </a:pPr>
            <a:r>
              <a:rPr lang="en-US" sz="2400" b="0" dirty="0">
                <a:effectLst/>
              </a:rPr>
              <a:t>Faculty fellows participate in professional development activities to better understand the many roles of university leaders, to understand the unique meaning of leadership in a Jesuit context, and assess their interest in pursuing opportunities in academic administration.</a:t>
            </a:r>
          </a:p>
          <a:p>
            <a:pPr marL="0" indent="0">
              <a:buNone/>
            </a:pPr>
            <a:endParaRPr lang="en-US" sz="2400" b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*New applications will be accepted in March 2022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10D0C5-1972-2846-9DC4-58FF3B12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9" y="2557848"/>
            <a:ext cx="3017576" cy="22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8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AC9-A513-D64C-83B4-D6D251D3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2166"/>
            <a:ext cx="4065105" cy="4421876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rgbClr val="922247"/>
                </a:solidFill>
              </a:rPr>
              <a:t>Special Events/Programs to Support Historically Underrepresented </a:t>
            </a:r>
            <a:br>
              <a:rPr lang="en-US" sz="4000" b="1" dirty="0">
                <a:solidFill>
                  <a:srgbClr val="922247"/>
                </a:solidFill>
              </a:rPr>
            </a:br>
            <a:r>
              <a:rPr lang="en-US" sz="4000" b="1" dirty="0">
                <a:solidFill>
                  <a:srgbClr val="922247"/>
                </a:solidFill>
              </a:rPr>
              <a:t>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0D47-EDD1-2A48-B91A-C5735C8F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412268"/>
            <a:ext cx="7424530" cy="4743174"/>
          </a:xfrm>
        </p:spPr>
        <p:txBody>
          <a:bodyPr anchor="t">
            <a:noAutofit/>
          </a:bodyPr>
          <a:lstStyle/>
          <a:p>
            <a:r>
              <a:rPr lang="en-US" sz="2200" b="1" dirty="0"/>
              <a:t>Faculty of Color End-of-Semester Dinner </a:t>
            </a:r>
            <a:r>
              <a:rPr lang="en-US" sz="2200" dirty="0"/>
              <a:t>(December 2021)</a:t>
            </a:r>
          </a:p>
          <a:p>
            <a:endParaRPr lang="en-US" sz="2200" dirty="0"/>
          </a:p>
          <a:p>
            <a:r>
              <a:rPr lang="en-US" sz="2200" b="1" dirty="0"/>
              <a:t>“Solo Success: How to THRIVE in the Academy When You are the Only_____” </a:t>
            </a:r>
            <a:r>
              <a:rPr lang="en-US" sz="2200" dirty="0"/>
              <a:t>(January 2022)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How to Be an Ally to Underrepresented Faculty </a:t>
            </a:r>
            <a:r>
              <a:rPr lang="en-US" sz="2200" dirty="0"/>
              <a:t>(February 2022)</a:t>
            </a:r>
          </a:p>
          <a:p>
            <a:endParaRPr lang="en-US" sz="2200" dirty="0"/>
          </a:p>
          <a:p>
            <a:r>
              <a:rPr lang="en-US" sz="2200" b="1" dirty="0"/>
              <a:t>Faculty of Color retreat </a:t>
            </a:r>
            <a:r>
              <a:rPr lang="en-US" sz="2200" dirty="0"/>
              <a:t>at the Loyola University Retreat and Ecology Campus- “LUREC” (May 6-7, 2022)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Microgrant Program </a:t>
            </a:r>
            <a:r>
              <a:rPr lang="en-US" sz="2200" dirty="0"/>
              <a:t>(*part of NSF ADVANCE grant) – Apply for funding to organize a </a:t>
            </a:r>
            <a:r>
              <a:rPr lang="en-US" sz="2200" b="1" dirty="0"/>
              <a:t>mini-workshop</a:t>
            </a:r>
            <a:r>
              <a:rPr lang="en-US" sz="2200" dirty="0"/>
              <a:t> with other women/</a:t>
            </a:r>
            <a:r>
              <a:rPr lang="en-US" sz="2200" dirty="0" err="1"/>
              <a:t>WoC</a:t>
            </a:r>
            <a:r>
              <a:rPr lang="en-US" sz="2200" dirty="0"/>
              <a:t> faculty in STEM fields from the Chicago area, as well as to support travel required to plan collaborative research with scholars outside of the Chicago area. </a:t>
            </a:r>
          </a:p>
          <a:p>
            <a:endParaRPr lang="en-US" sz="2200" dirty="0"/>
          </a:p>
          <a:p>
            <a:endParaRPr lang="en-US" sz="2200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4881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5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DCC2-F605-9A4B-A5FD-58D72C49D8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2247"/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Campus-wide Engagement with </a:t>
            </a:r>
            <a:br>
              <a:rPr lang="en-US" b="1" dirty="0"/>
            </a:br>
            <a:r>
              <a:rPr lang="en-US" b="1" dirty="0"/>
              <a:t>NCFDD Core Curriculum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E7D5-487D-0E48-88B5-1E6DBD255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838" y="1513391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The NCFDD's Core Curriculum is designed to teach faculty the 10 key skills necessary to Thrive in the Academy.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E3E71FA-E853-43B1-B3D9-D396FF2272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94314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8ED41FC-C4FB-854E-BB37-BF913D7E3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429000"/>
            <a:ext cx="4835352" cy="3133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558D7-ECEC-9E43-B15F-8218AB4D29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2182" y="681037"/>
            <a:ext cx="3515958" cy="6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FFF3-EC23-0E47-9804-CFCB7039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5" y="-81136"/>
            <a:ext cx="10515600" cy="996415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EBD18"/>
                </a:solidFill>
              </a:rPr>
              <a:t>Peer Mentoring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4D2D-C7A4-B540-9FFA-005D1D543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055" y="915279"/>
            <a:ext cx="6929875" cy="40727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Peer mentoring or "</a:t>
            </a: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networked mentoring</a:t>
            </a:r>
            <a:r>
              <a:rPr lang="en-US" sz="2000" dirty="0">
                <a:solidFill>
                  <a:schemeClr val="bg1"/>
                </a:solidFill>
              </a:rPr>
              <a:t>" creates a community of shared knowledges and experiences, meets the diverse needs of faculty mentees, and normalizes cultivating a support system of multiple mentors and sponsors.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chemeClr val="bg1"/>
                </a:solidFill>
              </a:rPr>
              <a:t>Facilitated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by senior faculty and comprised of 4-6 early career faculty.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We offer </a:t>
            </a:r>
            <a:r>
              <a:rPr lang="en-US" sz="2000" b="1" dirty="0">
                <a:solidFill>
                  <a:schemeClr val="bg1"/>
                </a:solidFill>
              </a:rPr>
              <a:t>affinity-based peer mentoring groups </a:t>
            </a:r>
            <a:r>
              <a:rPr lang="en-US" sz="2000" dirty="0">
                <a:solidFill>
                  <a:schemeClr val="bg1"/>
                </a:solidFill>
              </a:rPr>
              <a:t>in order to address the specific and unique challenges faced by underrepresented faculty</a:t>
            </a:r>
          </a:p>
          <a:p>
            <a:endParaRPr lang="en-US" sz="2000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Senior faculty mentors must attend a mandatory workshop, which will cover how to cultivate trust, facilitate generative, solution-oriented dialogue, and how to address specific needs/challenges of URM faculty.</a:t>
            </a:r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583C291D-E3F9-264C-9A04-C09C75903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5036" y="1530626"/>
            <a:ext cx="4500909" cy="4621624"/>
          </a:xfrm>
        </p:spPr>
      </p:pic>
    </p:spTree>
    <p:extLst>
      <p:ext uri="{BB962C8B-B14F-4D97-AF65-F5344CB8AC3E}">
        <p14:creationId xmlns:p14="http://schemas.microsoft.com/office/powerpoint/2010/main" val="301509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652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Faculty Professional Development </vt:lpstr>
      <vt:lpstr>New Faculty Orientation: A Year-Long Pilot</vt:lpstr>
      <vt:lpstr>Faculty Writing Groups</vt:lpstr>
      <vt:lpstr>Promotion and Tenure Support</vt:lpstr>
      <vt:lpstr>Magis Faculty Fellowship</vt:lpstr>
      <vt:lpstr>Special Events/Programs to Support Historically Underrepresented  Faculty</vt:lpstr>
      <vt:lpstr> Campus-wide Engagement with  NCFDD Core Curriculum  </vt:lpstr>
      <vt:lpstr>Peer Mentoring Circles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Faculty Excellence</dc:title>
  <dc:creator>Ahad, Badia</dc:creator>
  <cp:lastModifiedBy>Buescher, Cathy</cp:lastModifiedBy>
  <cp:revision>22</cp:revision>
  <dcterms:created xsi:type="dcterms:W3CDTF">2021-02-24T03:09:10Z</dcterms:created>
  <dcterms:modified xsi:type="dcterms:W3CDTF">2021-08-12T12:16:47Z</dcterms:modified>
</cp:coreProperties>
</file>